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9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D0093-9D6C-4050-A2D2-633EF3F91FE5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67A5-C366-4A7B-841E-3715C384EB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656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D0093-9D6C-4050-A2D2-633EF3F91FE5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67A5-C366-4A7B-841E-3715C384EB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0368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D0093-9D6C-4050-A2D2-633EF3F91FE5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67A5-C366-4A7B-841E-3715C384EB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2465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D0093-9D6C-4050-A2D2-633EF3F91FE5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67A5-C366-4A7B-841E-3715C384EB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8474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D0093-9D6C-4050-A2D2-633EF3F91FE5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67A5-C366-4A7B-841E-3715C384EB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403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D0093-9D6C-4050-A2D2-633EF3F91FE5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67A5-C366-4A7B-841E-3715C384EB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332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D0093-9D6C-4050-A2D2-633EF3F91FE5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67A5-C366-4A7B-841E-3715C384EB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821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D0093-9D6C-4050-A2D2-633EF3F91FE5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67A5-C366-4A7B-841E-3715C384EB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239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D0093-9D6C-4050-A2D2-633EF3F91FE5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67A5-C366-4A7B-841E-3715C384EB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57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D0093-9D6C-4050-A2D2-633EF3F91FE5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67A5-C366-4A7B-841E-3715C384EB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980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D0093-9D6C-4050-A2D2-633EF3F91FE5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267A5-C366-4A7B-841E-3715C384EB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758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D0093-9D6C-4050-A2D2-633EF3F91FE5}" type="datetimeFigureOut">
              <a:rPr lang="pt-BR" smtClean="0"/>
              <a:t>15/06/2020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267A5-C366-4A7B-841E-3715C384EB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206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1978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57" y="722801"/>
            <a:ext cx="1465214" cy="1444988"/>
          </a:xfrm>
          <a:prstGeom prst="ellipse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402" y="4221088"/>
            <a:ext cx="1326627" cy="1363922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32"/>
          <a:stretch/>
        </p:blipFill>
        <p:spPr>
          <a:xfrm rot="6880193">
            <a:off x="6270953" y="1201998"/>
            <a:ext cx="1446898" cy="1497219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284984"/>
            <a:ext cx="1527306" cy="1425883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797152"/>
            <a:ext cx="1826121" cy="1702856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837" y="372144"/>
            <a:ext cx="1547813" cy="1328663"/>
          </a:xfrm>
          <a:prstGeom prst="ellipse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746177"/>
            <a:ext cx="1500020" cy="1474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6421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0"/>
            <a:ext cx="9003323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5272001"/>
            <a:ext cx="1499228" cy="154137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666" y="116632"/>
            <a:ext cx="1465214" cy="144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06" y="1844824"/>
            <a:ext cx="1402358" cy="1301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606" y="476672"/>
            <a:ext cx="790786" cy="548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602" y="1772816"/>
            <a:ext cx="1567635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57192"/>
            <a:ext cx="1835696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Elipse 7"/>
          <p:cNvSpPr/>
          <p:nvPr/>
        </p:nvSpPr>
        <p:spPr>
          <a:xfrm>
            <a:off x="89756" y="3429000"/>
            <a:ext cx="1656184" cy="1728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0" y="3505203"/>
            <a:ext cx="1081176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4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47664" cy="1074506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553407"/>
            <a:ext cx="1500020" cy="1474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6330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" y="0"/>
            <a:ext cx="91440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3189087"/>
            <a:ext cx="707276" cy="479826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219971"/>
            <a:ext cx="735013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4581128"/>
            <a:ext cx="936104" cy="867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224" y="2587815"/>
            <a:ext cx="673776" cy="693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520" y="3933056"/>
            <a:ext cx="792163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72" y="2020527"/>
            <a:ext cx="1487410" cy="1648386"/>
          </a:xfrm>
          <a:prstGeom prst="rect">
            <a:avLst/>
          </a:prstGeom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98" y="4581128"/>
            <a:ext cx="1296144" cy="127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836712"/>
            <a:ext cx="594647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5416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0</Words>
  <Application>Microsoft Office PowerPoint</Application>
  <PresentationFormat>Apresentação na tela (4:3)</PresentationFormat>
  <Paragraphs>0</Paragraphs>
  <Slides>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5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user</cp:lastModifiedBy>
  <cp:revision>4</cp:revision>
  <dcterms:created xsi:type="dcterms:W3CDTF">2020-06-16T02:37:38Z</dcterms:created>
  <dcterms:modified xsi:type="dcterms:W3CDTF">2020-06-16T03:18:32Z</dcterms:modified>
</cp:coreProperties>
</file>